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80" r:id="rId2"/>
    <p:sldId id="279" r:id="rId3"/>
    <p:sldId id="266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382" autoAdjust="0"/>
  </p:normalViewPr>
  <p:slideViewPr>
    <p:cSldViewPr>
      <p:cViewPr varScale="1">
        <p:scale>
          <a:sx n="66" d="100"/>
          <a:sy n="66" d="100"/>
        </p:scale>
        <p:origin x="-139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F3B6D7-F1F2-402B-8C7C-F4112D20795D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1BBE3E-5BF3-4113-9058-1A79FA4E6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8525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7474-F43E-4E7E-9624-199224116BA7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E055-8E6B-4437-A58C-4AF95422C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356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7474-F43E-4E7E-9624-199224116BA7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E055-8E6B-4437-A58C-4AF95422C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790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7474-F43E-4E7E-9624-199224116BA7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E055-8E6B-4437-A58C-4AF95422C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322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7474-F43E-4E7E-9624-199224116BA7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E055-8E6B-4437-A58C-4AF95422C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857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7474-F43E-4E7E-9624-199224116BA7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E055-8E6B-4437-A58C-4AF95422C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382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7474-F43E-4E7E-9624-199224116BA7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E055-8E6B-4437-A58C-4AF95422C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845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7474-F43E-4E7E-9624-199224116BA7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E055-8E6B-4437-A58C-4AF95422C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195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7474-F43E-4E7E-9624-199224116BA7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E055-8E6B-4437-A58C-4AF95422C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979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7474-F43E-4E7E-9624-199224116BA7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E055-8E6B-4437-A58C-4AF95422C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838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7474-F43E-4E7E-9624-199224116BA7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E055-8E6B-4437-A58C-4AF95422C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600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7474-F43E-4E7E-9624-199224116BA7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E055-8E6B-4437-A58C-4AF95422C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746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57474-F43E-4E7E-9624-199224116BA7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C5E055-8E6B-4437-A58C-4AF95422C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314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conjuguemos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La fecha es el 26 de </a:t>
            </a:r>
            <a:r>
              <a:rPr lang="en-US" dirty="0" err="1" smtClean="0">
                <a:solidFill>
                  <a:srgbClr val="00B050"/>
                </a:solidFill>
              </a:rPr>
              <a:t>abril</a:t>
            </a:r>
            <a:r>
              <a:rPr lang="en-US" dirty="0" smtClean="0">
                <a:solidFill>
                  <a:srgbClr val="00B050"/>
                </a:solidFill>
              </a:rPr>
              <a:t> del 2017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>
                <a:solidFill>
                  <a:srgbClr val="FF0000"/>
                </a:solidFill>
              </a:rPr>
              <a:t>Proposito</a:t>
            </a:r>
            <a:r>
              <a:rPr lang="en-US" dirty="0">
                <a:solidFill>
                  <a:srgbClr val="FF0000"/>
                </a:solidFill>
              </a:rPr>
              <a:t> 60b: </a:t>
            </a:r>
            <a:r>
              <a:rPr lang="en-US" dirty="0" err="1"/>
              <a:t>terminar</a:t>
            </a:r>
            <a:r>
              <a:rPr lang="en-US" dirty="0"/>
              <a:t> el </a:t>
            </a:r>
            <a:r>
              <a:rPr lang="en-US" dirty="0" err="1"/>
              <a:t>repaso</a:t>
            </a:r>
            <a:r>
              <a:rPr lang="en-US" dirty="0"/>
              <a:t> para el </a:t>
            </a:r>
            <a:r>
              <a:rPr lang="en-US" dirty="0" err="1"/>
              <a:t>examen</a:t>
            </a:r>
            <a:r>
              <a:rPr lang="en-US" dirty="0"/>
              <a:t> del </a:t>
            </a:r>
            <a:r>
              <a:rPr lang="en-US" dirty="0" smtClean="0"/>
              <a:t>lunes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i="1" dirty="0">
                <a:solidFill>
                  <a:srgbClr val="7030A0"/>
                </a:solidFill>
              </a:rPr>
              <a:t>L.O: to review for the unit </a:t>
            </a:r>
            <a:r>
              <a:rPr lang="en-US" i="1" dirty="0" smtClean="0">
                <a:solidFill>
                  <a:srgbClr val="7030A0"/>
                </a:solidFill>
              </a:rPr>
              <a:t>exam</a:t>
            </a:r>
          </a:p>
          <a:p>
            <a:pPr marL="0" indent="0">
              <a:buNone/>
            </a:pPr>
            <a:endParaRPr lang="en-US" i="1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err="1" smtClean="0"/>
              <a:t>Repasar</a:t>
            </a:r>
            <a:r>
              <a:rPr lang="en-US" dirty="0" smtClean="0"/>
              <a:t> la </a:t>
            </a:r>
            <a:r>
              <a:rPr lang="en-US" dirty="0" err="1" smtClean="0"/>
              <a:t>Tarea</a:t>
            </a:r>
            <a:r>
              <a:rPr lang="en-US" dirty="0" smtClean="0"/>
              <a:t> 60a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59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>
                <a:solidFill>
                  <a:srgbClr val="FF0000"/>
                </a:solidFill>
              </a:rPr>
              <a:t>Practica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/>
              <a:t>En tu Chrome </a:t>
            </a:r>
            <a:r>
              <a:rPr lang="x-none" dirty="0" err="1"/>
              <a:t>book</a:t>
            </a:r>
            <a:r>
              <a:rPr lang="x-none" dirty="0"/>
              <a:t> </a:t>
            </a:r>
            <a:r>
              <a:rPr lang="x-none" dirty="0" err="1"/>
              <a:t>go</a:t>
            </a:r>
            <a:r>
              <a:rPr lang="x-none" dirty="0"/>
              <a:t> </a:t>
            </a:r>
            <a:r>
              <a:rPr lang="x-none" dirty="0" err="1"/>
              <a:t>to</a:t>
            </a:r>
            <a:r>
              <a:rPr lang="x-none" dirty="0"/>
              <a:t> </a:t>
            </a:r>
            <a:r>
              <a:rPr lang="x-none" dirty="0" err="1"/>
              <a:t>website</a:t>
            </a:r>
            <a:r>
              <a:rPr lang="x-none" dirty="0"/>
              <a:t>:</a:t>
            </a:r>
          </a:p>
          <a:p>
            <a:pPr marL="0" indent="0">
              <a:buNone/>
            </a:pPr>
            <a:r>
              <a:rPr lang="x-none" dirty="0">
                <a:hlinkClick r:id="rId2"/>
              </a:rPr>
              <a:t>https://conjuguemos.com/</a:t>
            </a:r>
            <a:endParaRPr lang="x-none" dirty="0"/>
          </a:p>
          <a:p>
            <a:pPr>
              <a:buFont typeface="Wingdings" panose="05000000000000000000" pitchFamily="2" charset="2"/>
              <a:buChar char="Ø"/>
            </a:pPr>
            <a:r>
              <a:rPr lang="x-none" dirty="0" err="1"/>
              <a:t>Click</a:t>
            </a:r>
            <a:r>
              <a:rPr lang="x-none" dirty="0"/>
              <a:t> </a:t>
            </a:r>
            <a:r>
              <a:rPr lang="x-none" dirty="0" err="1"/>
              <a:t>on</a:t>
            </a:r>
            <a:r>
              <a:rPr lang="x-none" dirty="0"/>
              <a:t> </a:t>
            </a:r>
            <a:r>
              <a:rPr lang="x-none" dirty="0" err="1"/>
              <a:t>Spanish</a:t>
            </a:r>
            <a:r>
              <a:rPr lang="x-none" dirty="0"/>
              <a:t>   </a:t>
            </a:r>
            <a:r>
              <a:rPr lang="x-none" dirty="0" err="1"/>
              <a:t>verb</a:t>
            </a:r>
            <a:r>
              <a:rPr lang="x-none" dirty="0"/>
              <a:t> </a:t>
            </a:r>
            <a:r>
              <a:rPr lang="x-none" dirty="0" err="1"/>
              <a:t>lessons</a:t>
            </a:r>
            <a:r>
              <a:rPr lang="x-none" dirty="0"/>
              <a:t>       regular    </a:t>
            </a:r>
            <a:r>
              <a:rPr lang="x-none" dirty="0" err="1"/>
              <a:t>stem</a:t>
            </a:r>
            <a:r>
              <a:rPr lang="x-none" dirty="0"/>
              <a:t> </a:t>
            </a:r>
            <a:r>
              <a:rPr lang="x-none" dirty="0" err="1"/>
              <a:t>changing</a:t>
            </a:r>
            <a:r>
              <a:rPr lang="x-none" dirty="0"/>
              <a:t> e-</a:t>
            </a:r>
            <a:r>
              <a:rPr lang="x-none" dirty="0" err="1"/>
              <a:t>ie</a:t>
            </a:r>
            <a:r>
              <a:rPr lang="x-none" dirty="0"/>
              <a:t>      </a:t>
            </a:r>
            <a:r>
              <a:rPr lang="x-none" dirty="0" err="1"/>
              <a:t>graded</a:t>
            </a:r>
            <a:r>
              <a:rPr lang="x-none" dirty="0"/>
              <a:t> </a:t>
            </a:r>
            <a:r>
              <a:rPr lang="x-none" dirty="0" err="1"/>
              <a:t>practice</a:t>
            </a:r>
            <a:r>
              <a:rPr lang="x-none" dirty="0"/>
              <a:t> </a:t>
            </a:r>
            <a:r>
              <a:rPr lang="x-none" dirty="0" err="1"/>
              <a:t>mode</a:t>
            </a:r>
            <a:r>
              <a:rPr lang="x-none" dirty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x-none" dirty="0"/>
              <a:t>After </a:t>
            </a:r>
            <a:r>
              <a:rPr lang="x-none" dirty="0" err="1"/>
              <a:t>finishing</a:t>
            </a:r>
            <a:r>
              <a:rPr lang="x-none" dirty="0"/>
              <a:t> </a:t>
            </a:r>
            <a:r>
              <a:rPr lang="x-none" dirty="0" err="1"/>
              <a:t>the</a:t>
            </a:r>
            <a:r>
              <a:rPr lang="x-none" dirty="0"/>
              <a:t> </a:t>
            </a:r>
            <a:r>
              <a:rPr lang="x-none" dirty="0" err="1"/>
              <a:t>first</a:t>
            </a:r>
            <a:r>
              <a:rPr lang="x-none" dirty="0"/>
              <a:t> </a:t>
            </a:r>
            <a:r>
              <a:rPr lang="x-none" dirty="0" err="1"/>
              <a:t>go</a:t>
            </a:r>
            <a:r>
              <a:rPr lang="x-none" dirty="0"/>
              <a:t> </a:t>
            </a:r>
            <a:r>
              <a:rPr lang="x-none" dirty="0" err="1"/>
              <a:t>to</a:t>
            </a:r>
            <a:r>
              <a:rPr lang="x-none" dirty="0"/>
              <a:t> </a:t>
            </a:r>
            <a:r>
              <a:rPr lang="x-none" dirty="0" err="1"/>
              <a:t>stem</a:t>
            </a:r>
            <a:r>
              <a:rPr lang="x-none" dirty="0"/>
              <a:t> </a:t>
            </a:r>
            <a:r>
              <a:rPr lang="x-none" dirty="0" err="1"/>
              <a:t>changing</a:t>
            </a:r>
            <a:r>
              <a:rPr lang="x-none" dirty="0"/>
              <a:t> o- </a:t>
            </a:r>
            <a:r>
              <a:rPr lang="x-none" dirty="0" err="1"/>
              <a:t>ue</a:t>
            </a:r>
            <a:r>
              <a:rPr lang="x-none" dirty="0"/>
              <a:t> </a:t>
            </a:r>
            <a:r>
              <a:rPr lang="x-none" dirty="0" err="1"/>
              <a:t>graded</a:t>
            </a:r>
            <a:r>
              <a:rPr lang="x-none" dirty="0"/>
              <a:t> </a:t>
            </a:r>
            <a:r>
              <a:rPr lang="x-none" dirty="0" err="1"/>
              <a:t>practice</a:t>
            </a:r>
            <a:r>
              <a:rPr lang="x-none" dirty="0"/>
              <a:t> </a:t>
            </a:r>
            <a:r>
              <a:rPr lang="x-none" dirty="0" err="1"/>
              <a:t>mode</a:t>
            </a:r>
            <a:r>
              <a:rPr lang="x-none" dirty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x-none" dirty="0" err="1"/>
              <a:t>Lastly</a:t>
            </a:r>
            <a:r>
              <a:rPr lang="x-none" dirty="0"/>
              <a:t> </a:t>
            </a:r>
            <a:r>
              <a:rPr lang="x-none" dirty="0" err="1"/>
              <a:t>go</a:t>
            </a:r>
            <a:r>
              <a:rPr lang="x-none" dirty="0"/>
              <a:t> </a:t>
            </a:r>
            <a:r>
              <a:rPr lang="x-none" dirty="0" err="1"/>
              <a:t>to</a:t>
            </a:r>
            <a:r>
              <a:rPr lang="x-none" dirty="0"/>
              <a:t> </a:t>
            </a:r>
            <a:r>
              <a:rPr lang="x-none" dirty="0" err="1"/>
              <a:t>Frog</a:t>
            </a:r>
            <a:r>
              <a:rPr lang="x-none" dirty="0"/>
              <a:t> </a:t>
            </a:r>
            <a:r>
              <a:rPr lang="x-none" dirty="0" err="1"/>
              <a:t>conjugation</a:t>
            </a:r>
            <a:r>
              <a:rPr lang="x-none" dirty="0"/>
              <a:t> </a:t>
            </a:r>
            <a:r>
              <a:rPr lang="x-none" dirty="0" err="1"/>
              <a:t>game</a:t>
            </a:r>
            <a:r>
              <a:rPr lang="x-none" dirty="0"/>
              <a:t>.</a:t>
            </a:r>
          </a:p>
        </p:txBody>
      </p:sp>
      <p:cxnSp>
        <p:nvCxnSpPr>
          <p:cNvPr id="5" name="Straight Arrow Connector 4"/>
          <p:cNvCxnSpPr>
            <a:cxnSpLocks/>
          </p:cNvCxnSpPr>
          <p:nvPr/>
        </p:nvCxnSpPr>
        <p:spPr>
          <a:xfrm>
            <a:off x="3505200" y="3133436"/>
            <a:ext cx="381000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cxnSpLocks/>
          </p:cNvCxnSpPr>
          <p:nvPr/>
        </p:nvCxnSpPr>
        <p:spPr>
          <a:xfrm>
            <a:off x="5867400" y="3124200"/>
            <a:ext cx="457200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cxnSpLocks/>
          </p:cNvCxnSpPr>
          <p:nvPr/>
        </p:nvCxnSpPr>
        <p:spPr>
          <a:xfrm>
            <a:off x="7696200" y="3124200"/>
            <a:ext cx="381000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cxnSpLocks/>
          </p:cNvCxnSpPr>
          <p:nvPr/>
        </p:nvCxnSpPr>
        <p:spPr>
          <a:xfrm>
            <a:off x="4114800" y="3581400"/>
            <a:ext cx="381000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464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dirty="0" err="1">
                <a:solidFill>
                  <a:srgbClr val="FF0000"/>
                </a:solidFill>
              </a:rPr>
              <a:t>Tarea</a:t>
            </a:r>
            <a:r>
              <a:rPr lang="en-US" dirty="0">
                <a:solidFill>
                  <a:srgbClr val="FF0000"/>
                </a:solidFill>
              </a:rPr>
              <a:t> # 60b  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686800" cy="5715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Complete the crossword puzzle PRESENT TENSE: STEM-CHANGING VERBS</a:t>
            </a:r>
            <a:endParaRPr lang="en-US" dirty="0"/>
          </a:p>
          <a:p>
            <a:r>
              <a:rPr lang="en-US" dirty="0"/>
              <a:t>EXAMEN: </a:t>
            </a:r>
            <a:r>
              <a:rPr lang="en-US" dirty="0" err="1"/>
              <a:t>Capitulo</a:t>
            </a:r>
            <a:r>
              <a:rPr lang="en-US" dirty="0"/>
              <a:t> 5  </a:t>
            </a:r>
            <a:r>
              <a:rPr lang="en-US" dirty="0" smtClean="0"/>
              <a:t>lunes </a:t>
            </a:r>
            <a:r>
              <a:rPr lang="en-US" dirty="0"/>
              <a:t>primero de mayo</a:t>
            </a:r>
          </a:p>
          <a:p>
            <a:pPr lvl="1"/>
            <a:r>
              <a:rPr lang="en-US" dirty="0"/>
              <a:t>Study</a:t>
            </a:r>
          </a:p>
          <a:p>
            <a:pPr lvl="2"/>
            <a:r>
              <a:rPr lang="en-US" dirty="0"/>
              <a:t>Sports Vocabulary</a:t>
            </a:r>
          </a:p>
          <a:p>
            <a:pPr lvl="3"/>
            <a:r>
              <a:rPr lang="en-US" dirty="0" err="1"/>
              <a:t>Futbol</a:t>
            </a:r>
            <a:endParaRPr lang="en-US" dirty="0"/>
          </a:p>
          <a:p>
            <a:pPr lvl="3"/>
            <a:r>
              <a:rPr lang="en-US" dirty="0" err="1"/>
              <a:t>Baloncesto</a:t>
            </a:r>
            <a:r>
              <a:rPr lang="en-US" dirty="0"/>
              <a:t>/</a:t>
            </a:r>
            <a:r>
              <a:rPr lang="en-US" dirty="0" err="1"/>
              <a:t>Basquetbol</a:t>
            </a:r>
            <a:endParaRPr lang="en-US" dirty="0"/>
          </a:p>
          <a:p>
            <a:pPr lvl="3"/>
            <a:r>
              <a:rPr lang="en-US" dirty="0" err="1"/>
              <a:t>Beisbol</a:t>
            </a:r>
            <a:endParaRPr lang="en-US" dirty="0"/>
          </a:p>
          <a:p>
            <a:pPr lvl="3"/>
            <a:r>
              <a:rPr lang="en-US" dirty="0" err="1"/>
              <a:t>Tenis</a:t>
            </a:r>
            <a:endParaRPr lang="en-US" dirty="0"/>
          </a:p>
          <a:p>
            <a:pPr lvl="2"/>
            <a:r>
              <a:rPr lang="en-US" dirty="0"/>
              <a:t>STEM-Changing verbs</a:t>
            </a:r>
          </a:p>
          <a:p>
            <a:pPr lvl="3"/>
            <a:r>
              <a:rPr lang="en-US" dirty="0"/>
              <a:t>E</a:t>
            </a:r>
            <a:r>
              <a:rPr lang="en-US" dirty="0">
                <a:sym typeface="Wingdings" panose="05000000000000000000" pitchFamily="2" charset="2"/>
              </a:rPr>
              <a:t> IE</a:t>
            </a:r>
          </a:p>
          <a:p>
            <a:pPr lvl="3"/>
            <a:r>
              <a:rPr lang="en-US" dirty="0">
                <a:sym typeface="Wingdings" panose="05000000000000000000" pitchFamily="2" charset="2"/>
              </a:rPr>
              <a:t>O UE</a:t>
            </a:r>
            <a:endParaRPr lang="en-US" dirty="0"/>
          </a:p>
          <a:p>
            <a:pPr lvl="2"/>
            <a:r>
              <a:rPr lang="en-US" dirty="0"/>
              <a:t>Verbs with Reflexive Pronouns ME &amp; TE</a:t>
            </a:r>
          </a:p>
          <a:p>
            <a:pPr lvl="3"/>
            <a:r>
              <a:rPr lang="en-US" dirty="0" err="1"/>
              <a:t>Gustar</a:t>
            </a:r>
            <a:endParaRPr lang="en-US" dirty="0"/>
          </a:p>
          <a:p>
            <a:pPr lvl="3"/>
            <a:r>
              <a:rPr lang="en-US" dirty="0" err="1"/>
              <a:t>Interesar</a:t>
            </a:r>
            <a:endParaRPr lang="en-US" dirty="0"/>
          </a:p>
          <a:p>
            <a:pPr lvl="3"/>
            <a:r>
              <a:rPr lang="en-US" dirty="0" err="1"/>
              <a:t>Aburrir</a:t>
            </a:r>
            <a:endParaRPr lang="en-US" dirty="0"/>
          </a:p>
          <a:p>
            <a:pPr lvl="2"/>
            <a:r>
              <a:rPr lang="en-US" dirty="0"/>
              <a:t>Readings:</a:t>
            </a:r>
          </a:p>
          <a:p>
            <a:pPr lvl="3"/>
            <a:r>
              <a:rPr lang="en-US" i="1" dirty="0"/>
              <a:t>Los </a:t>
            </a:r>
            <a:r>
              <a:rPr lang="en-US" i="1" dirty="0" err="1"/>
              <a:t>deportes</a:t>
            </a:r>
            <a:r>
              <a:rPr lang="en-US" i="1" dirty="0"/>
              <a:t> de </a:t>
            </a:r>
            <a:r>
              <a:rPr lang="en-US" i="1" dirty="0" err="1"/>
              <a:t>equipo</a:t>
            </a:r>
            <a:endParaRPr lang="en-US" i="1" dirty="0"/>
          </a:p>
          <a:p>
            <a:pPr lvl="3"/>
            <a:r>
              <a:rPr lang="en-US" i="1" dirty="0"/>
              <a:t>Roberto Clement</a:t>
            </a:r>
          </a:p>
        </p:txBody>
      </p:sp>
    </p:spTree>
    <p:extLst>
      <p:ext uri="{BB962C8B-B14F-4D97-AF65-F5344CB8AC3E}">
        <p14:creationId xmlns:p14="http://schemas.microsoft.com/office/powerpoint/2010/main" val="1788959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11411</TotalTime>
  <Words>136</Words>
  <Application>Microsoft Office PowerPoint</Application>
  <PresentationFormat>On-screen Show (4:3)</PresentationFormat>
  <Paragraphs>31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La fecha es el 26 de abril del 2017</vt:lpstr>
      <vt:lpstr>Practica</vt:lpstr>
      <vt:lpstr>Tarea # 60b  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801 la fecha es el 10 de diciembre del 2014</dc:title>
  <dc:creator>Helen Zumaeta</dc:creator>
  <cp:lastModifiedBy>Helen Zumaeta</cp:lastModifiedBy>
  <cp:revision>61</cp:revision>
  <cp:lastPrinted>2014-12-10T18:28:32Z</cp:lastPrinted>
  <dcterms:created xsi:type="dcterms:W3CDTF">2014-12-09T15:52:17Z</dcterms:created>
  <dcterms:modified xsi:type="dcterms:W3CDTF">2017-04-26T20:25:42Z</dcterms:modified>
</cp:coreProperties>
</file>